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014"/>
    <p:restoredTop sz="94694"/>
  </p:normalViewPr>
  <p:slideViewPr>
    <p:cSldViewPr snapToGrid="0">
      <p:cViewPr varScale="1">
        <p:scale>
          <a:sx n="87" d="100"/>
          <a:sy n="87" d="100"/>
        </p:scale>
        <p:origin x="216" y="92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learning content</a:t>
          </a:r>
          <a:endParaRPr lang="en-GB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5100" rIns="165100" bIns="16510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>
              <a:solidFill>
                <a:schemeClr val="tx1"/>
              </a:solidFill>
            </a:rPr>
            <a:t>assess learning content</a:t>
          </a:r>
          <a:endParaRPr lang="en-GB" sz="6500" kern="120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5100" rIns="165100" bIns="16510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oerafrica.org/sites/default/files/course_design/8.%20Reviewing%20course%20materials%20tool%20.doc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40642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LICENSE</a:t>
            </a:r>
          </a:p>
          <a:p>
            <a:pPr lvl="2"/>
            <a:r>
              <a:rPr lang="en-GB" dirty="0"/>
              <a:t>Feedback form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1223</TotalTime>
  <Words>437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Quicksand SemiBold</vt:lpstr>
      <vt:lpstr>Calibri</vt:lpstr>
      <vt:lpstr>Arial</vt:lpstr>
      <vt:lpstr>Quicksand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2023-08-09T17:47:47Z</dcterms:modified>
  <cp:category/>
  <dc:identifier/>
  <cp:contentStatus/>
  <dc:language/>
  <cp:version/>
</cp:coreProperties>
</file>